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2" r:id="rId2"/>
    <p:sldId id="273" r:id="rId3"/>
    <p:sldId id="275" r:id="rId4"/>
    <p:sldId id="274" r:id="rId5"/>
    <p:sldId id="277" r:id="rId6"/>
    <p:sldId id="276" r:id="rId7"/>
    <p:sldId id="257" r:id="rId8"/>
    <p:sldId id="278" r:id="rId9"/>
    <p:sldId id="279" r:id="rId10"/>
    <p:sldId id="271" r:id="rId11"/>
    <p:sldId id="283" r:id="rId12"/>
    <p:sldId id="258" r:id="rId13"/>
    <p:sldId id="280" r:id="rId14"/>
    <p:sldId id="293" r:id="rId15"/>
    <p:sldId id="291" r:id="rId16"/>
    <p:sldId id="281" r:id="rId17"/>
    <p:sldId id="292" r:id="rId18"/>
    <p:sldId id="295" r:id="rId19"/>
    <p:sldId id="284" r:id="rId20"/>
    <p:sldId id="285" r:id="rId21"/>
    <p:sldId id="286" r:id="rId22"/>
    <p:sldId id="287" r:id="rId23"/>
    <p:sldId id="288" r:id="rId24"/>
    <p:sldId id="289" r:id="rId25"/>
    <p:sldId id="282" r:id="rId26"/>
    <p:sldId id="297" r:id="rId27"/>
    <p:sldId id="290" r:id="rId28"/>
    <p:sldId id="299" r:id="rId29"/>
    <p:sldId id="300" r:id="rId30"/>
    <p:sldId id="301" r:id="rId31"/>
    <p:sldId id="302" r:id="rId3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54" d="100"/>
          <a:sy n="54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84" name="Группа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9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98" name="Группа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0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11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112" name="Группа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25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126" name="Текст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Полилиния 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" name="Полилиния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Полилиния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  <p:sp>
            <p:nvSpPr>
              <p:cNvPr id="21" name="Полилиния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</p:grpSp>
        <p:sp>
          <p:nvSpPr>
            <p:cNvPr id="12" name="Полилиния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9" name="Группа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0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1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6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39" name="Текст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0" name="Текст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52" name="Группа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9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1" name="Текст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84" name="Группа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8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2" name="Текст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97" name="Группа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9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80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3" name="Текст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прошлой серии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Судьба наказала нас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2506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" dirty="0" smtClean="0"/>
              <a:t>Выделяем основные критерии оружия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Замудренее - Абстракция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358925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Объект состоит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 smtClean="0"/>
              <a:t>Свойства – набор </a:t>
            </a:r>
            <a:r>
              <a:rPr lang="ru-RU" dirty="0" smtClean="0"/>
              <a:t>характеристик объекта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 lnSpcReduction="10000"/>
          </a:bodyPr>
          <a:lstStyle/>
          <a:p>
            <a:r>
              <a:rPr lang="ru-RU" dirty="0" smtClean="0"/>
              <a:t>Методы - </a:t>
            </a:r>
            <a:r>
              <a:rPr lang="ru-RU" dirty="0"/>
              <a:t>это законченная последовательность действий (инструкций), направленных на решение отдельной задачи.</a:t>
            </a:r>
            <a:endParaRPr lang="en-US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17105"/>
          <a:stretch>
            <a:fillRect/>
          </a:stretch>
        </p:blipFill>
        <p:spPr>
          <a:xfrm>
            <a:off x="1448789" y="1874177"/>
            <a:ext cx="3669111" cy="2780949"/>
          </a:xfrm>
        </p:spPr>
      </p:pic>
      <p:pic>
        <p:nvPicPr>
          <p:cNvPr id="14" name="Рисунок 1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" r="69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105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" dirty="0"/>
              <a:t>Выделяем основные критерии оружия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 smtClean="0"/>
              <a:t>Свойства:</a:t>
            </a:r>
          </a:p>
          <a:p>
            <a:r>
              <a:rPr lang="ru-RU" dirty="0" smtClean="0"/>
              <a:t>Цвет (</a:t>
            </a:r>
            <a:r>
              <a:rPr lang="en-US" dirty="0" smtClean="0"/>
              <a:t>Gold</a:t>
            </a:r>
            <a:r>
              <a:rPr lang="ru-RU" dirty="0" smtClean="0"/>
              <a:t>)</a:t>
            </a:r>
            <a:endParaRPr dirty="0"/>
          </a:p>
          <a:p>
            <a:r>
              <a:rPr lang="ru-RU" dirty="0" smtClean="0"/>
              <a:t>Имя (</a:t>
            </a:r>
            <a:r>
              <a:rPr lang="en-US" dirty="0"/>
              <a:t>Desert</a:t>
            </a:r>
            <a:r>
              <a:rPr lang="en-US" b="1" dirty="0"/>
              <a:t> </a:t>
            </a:r>
            <a:r>
              <a:rPr lang="en-US" dirty="0" smtClean="0"/>
              <a:t>Eagle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Количество патронов</a:t>
            </a:r>
            <a:r>
              <a:rPr lang="en-US" dirty="0" smtClean="0"/>
              <a:t> </a:t>
            </a:r>
            <a:r>
              <a:rPr lang="ru-RU" dirty="0" smtClean="0"/>
              <a:t>(7)</a:t>
            </a:r>
          </a:p>
          <a:p>
            <a:pPr marL="0" indent="0">
              <a:buNone/>
            </a:pPr>
            <a:r>
              <a:rPr lang="ru-RU" b="1" dirty="0" smtClean="0"/>
              <a:t>Методы:</a:t>
            </a:r>
            <a:endParaRPr b="1" dirty="0"/>
          </a:p>
          <a:p>
            <a:r>
              <a:rPr lang="ru-RU" dirty="0" smtClean="0"/>
              <a:t>Выстрел (</a:t>
            </a:r>
            <a:r>
              <a:rPr lang="en-US" dirty="0" smtClean="0"/>
              <a:t>shot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Выстрел по </a:t>
            </a:r>
            <a:r>
              <a:rPr lang="ru-RU" dirty="0" smtClean="0"/>
              <a:t>банке (</a:t>
            </a:r>
            <a:r>
              <a:rPr lang="en-US" dirty="0" err="1" smtClean="0"/>
              <a:t>bankShot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Выстрел по зомби (</a:t>
            </a:r>
            <a:r>
              <a:rPr lang="en-US" dirty="0" err="1"/>
              <a:t>zombieShot</a:t>
            </a:r>
            <a:r>
              <a:rPr lang="ru-RU" dirty="0"/>
              <a:t>)</a:t>
            </a:r>
            <a:endParaRPr lang="en-US" dirty="0" smtClean="0"/>
          </a:p>
          <a:p>
            <a:r>
              <a:rPr lang="ru-RU" dirty="0" smtClean="0"/>
              <a:t>Перезарядка (</a:t>
            </a:r>
            <a:r>
              <a:rPr lang="en-US" dirty="0" smtClean="0"/>
              <a:t>reload</a:t>
            </a:r>
            <a:r>
              <a:rPr lang="ru-RU" dirty="0" smtClean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Создаем пушку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" dirty="0" smtClean="0"/>
              <a:t>Чувствую себя джедаем.</a:t>
            </a:r>
            <a:br>
              <a:rPr lang="ru" dirty="0" smtClean="0"/>
            </a:br>
            <a:r>
              <a:rPr lang="ru" dirty="0" smtClean="0"/>
              <a:t>Они мечи </a:t>
            </a:r>
            <a:r>
              <a:rPr lang="ru" dirty="0"/>
              <a:t>тоже </a:t>
            </a:r>
            <a:r>
              <a:rPr lang="ru" dirty="0" smtClean="0"/>
              <a:t>сами собирают.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2995" y="411266"/>
            <a:ext cx="7319896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Desert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Eagle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reload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reload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56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Накопились?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1961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38512" y="1031195"/>
            <a:ext cx="3840480" cy="666516"/>
          </a:xfrm>
        </p:spPr>
        <p:txBody>
          <a:bodyPr rtlCol="0"/>
          <a:lstStyle/>
          <a:p>
            <a:pPr rtl="0"/>
            <a:r>
              <a:rPr lang="ru-RU" dirty="0" smtClean="0"/>
              <a:t>Конструктор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1852551"/>
            <a:ext cx="3840480" cy="3871487"/>
          </a:xfrm>
        </p:spPr>
        <p:txBody>
          <a:bodyPr rtlCol="0">
            <a:normAutofit fontScale="92500" lnSpcReduction="10000"/>
          </a:bodyPr>
          <a:lstStyle/>
          <a:p>
            <a:r>
              <a:rPr lang="ru-RU" dirty="0"/>
              <a:t>Конструктор - это специальный метод, который вызывается при создании нового объекта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Он </a:t>
            </a:r>
            <a:r>
              <a:rPr lang="ru-RU" dirty="0"/>
              <a:t>похож на обычный метод, но у него нет типа возвращаемого значения. При этом в конструкторе указывается название класса, тоже с большой буквы</a:t>
            </a:r>
            <a:r>
              <a:rPr lang="ru-RU" dirty="0" smtClean="0"/>
              <a:t>. </a:t>
            </a:r>
          </a:p>
          <a:p>
            <a:r>
              <a:rPr lang="ru-RU" dirty="0" smtClean="0"/>
              <a:t>Чтобы создать оружие будем использовать конструктор по умолчанию вызвав «</a:t>
            </a:r>
            <a:r>
              <a:rPr lang="ru-RU" altLang="ru-RU" dirty="0" err="1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dirty="0" err="1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lang="ru-RU" altLang="ru-RU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dirty="0" smtClean="0"/>
              <a:t>»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r="60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6085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258901"/>
            <a:ext cx="3840480" cy="1818423"/>
          </a:xfrm>
        </p:spPr>
        <p:txBody>
          <a:bodyPr rtlCol="0"/>
          <a:lstStyle/>
          <a:p>
            <a:pPr rtl="0"/>
            <a:r>
              <a:rPr lang="ru-RU" dirty="0" smtClean="0"/>
              <a:t>Пробуем стрелять по банкам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2077324"/>
            <a:ext cx="3840480" cy="4406603"/>
          </a:xfrm>
        </p:spPr>
        <p:txBody>
          <a:bodyPr rtlCol="0"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ru" dirty="0"/>
              <a:t>От отца нужно все спрятать.</a:t>
            </a:r>
            <a:endParaRPr lang="en-US" dirty="0"/>
          </a:p>
          <a:p>
            <a:pPr>
              <a:spcBef>
                <a:spcPts val="0"/>
              </a:spcBef>
            </a:pPr>
            <a:endParaRPr lang="ru" dirty="0" smtClean="0"/>
          </a:p>
          <a:p>
            <a:pPr>
              <a:spcBef>
                <a:spcPts val="0"/>
              </a:spcBef>
            </a:pPr>
            <a:r>
              <a:rPr lang="ru" dirty="0" smtClean="0"/>
              <a:t>Вывод на консоль:</a:t>
            </a:r>
          </a:p>
          <a:p>
            <a:pPr>
              <a:spcBef>
                <a:spcPts val="0"/>
              </a:spcBef>
            </a:pPr>
            <a:r>
              <a:rPr lang="ru" dirty="0" smtClean="0"/>
              <a:t/>
            </a:r>
            <a:br>
              <a:rPr lang="ru" dirty="0" smtClean="0"/>
            </a:br>
            <a:r>
              <a:rPr lang="en-US" dirty="0"/>
              <a:t>Shot for bank. In gun 6 </a:t>
            </a:r>
            <a:r>
              <a:rPr lang="en-US" dirty="0" smtClean="0"/>
              <a:t>patrons</a:t>
            </a:r>
            <a:endParaRPr lang="ru-RU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Shot </a:t>
            </a:r>
            <a:r>
              <a:rPr lang="en-US" dirty="0"/>
              <a:t>for bank. In gun 5 patrons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4 patrons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3 patrons</a:t>
            </a:r>
          </a:p>
          <a:p>
            <a:pPr>
              <a:spcBef>
                <a:spcPts val="0"/>
              </a:spcBef>
            </a:pPr>
            <a:r>
              <a:rPr lang="en-US" dirty="0"/>
              <a:t>Gun click for zombie. In gun 0 patrons</a:t>
            </a:r>
          </a:p>
          <a:p>
            <a:pPr>
              <a:spcBef>
                <a:spcPts val="0"/>
              </a:spcBef>
            </a:pPr>
            <a:r>
              <a:rPr lang="en-US" dirty="0"/>
              <a:t>My Gold Desert Eagle is reload. In gun 7 patrons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6 </a:t>
            </a:r>
            <a:r>
              <a:rPr lang="en-US" dirty="0" smtClean="0"/>
              <a:t>patrons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2711" y="258901"/>
            <a:ext cx="6943107" cy="63401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RescueOperation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/*Создали пистолет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и тренируемся по банкам*/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//Пока ты отвернулся Отец пострелял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//Подошел зомби  и стреляем по нему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gun.zombieShot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//Отец хотел зарядить тебе пушку, но рассыпал патроны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//Патроны кончились, перезаряжаем и устраняем зомби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gun.reload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gun.zombieShot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93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2349356"/>
            <a:ext cx="3840480" cy="134387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Отец пытался помочь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3693226"/>
            <a:ext cx="3840480" cy="2030812"/>
          </a:xfrm>
        </p:spPr>
        <p:txBody>
          <a:bodyPr rtlCol="0">
            <a:normAutofit/>
          </a:bodyPr>
          <a:lstStyle/>
          <a:p>
            <a:r>
              <a:rPr lang="ru-RU" dirty="0" smtClean="0"/>
              <a:t>Нужно всегда ограничивать доступ к частям кода, которые нарушат работу программы (Инкапсуляция)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5496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Зачем нам помогал отец?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967017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Модифицируем оружие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Чтобы оградиться от папиной заботы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80894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Неожиданно завязался сюжет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7" b="13027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Дальняя родственница </a:t>
            </a:r>
            <a:r>
              <a:rPr lang="ru-RU" dirty="0" err="1"/>
              <a:t>В</a:t>
            </a:r>
            <a:r>
              <a:rPr lang="ru-RU" dirty="0" err="1" smtClean="0"/>
              <a:t>анги</a:t>
            </a:r>
            <a:r>
              <a:rPr lang="ru-RU" dirty="0" smtClean="0"/>
              <a:t> предсказала Зомби апокалипсис и переместила нас в будущее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ru-RU" dirty="0" smtClean="0"/>
              <a:t>Оказавшись в будущем, мы поняли, что нас зовут «Карл» и у нас есть отец, который только и может, что ныть.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43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Модификаторы доступа.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dirty="0"/>
              <a:t>Модификаторы </a:t>
            </a:r>
            <a:r>
              <a:rPr lang="ru-RU" dirty="0" smtClean="0"/>
              <a:t>доступа</a:t>
            </a:r>
            <a:r>
              <a:rPr lang="en-US" dirty="0" smtClean="0"/>
              <a:t> - </a:t>
            </a:r>
            <a:r>
              <a:rPr lang="ru-RU" dirty="0"/>
              <a:t>это </a:t>
            </a:r>
            <a:r>
              <a:rPr lang="ru-RU" dirty="0" smtClean="0"/>
              <a:t>ключевые </a:t>
            </a:r>
            <a:r>
              <a:rPr lang="ru-RU" dirty="0"/>
              <a:t>слова, которые регулируют уровень доступа к разным частям твоего кода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Всего в </a:t>
            </a:r>
            <a:r>
              <a:rPr lang="ru-RU" dirty="0" err="1"/>
              <a:t>Java</a:t>
            </a:r>
            <a:r>
              <a:rPr lang="ru-RU" dirty="0"/>
              <a:t> есть четыре модификатора доступа.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en-US" b="1" dirty="0" smtClean="0"/>
              <a:t>Private</a:t>
            </a:r>
          </a:p>
          <a:p>
            <a:r>
              <a:rPr lang="en-US" b="1" dirty="0" smtClean="0"/>
              <a:t>Protected</a:t>
            </a:r>
          </a:p>
          <a:p>
            <a:r>
              <a:rPr lang="en-US" b="1" dirty="0" smtClean="0"/>
              <a:t>Default </a:t>
            </a:r>
            <a:r>
              <a:rPr lang="en-US" b="1" dirty="0"/>
              <a:t>(package visible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Public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24440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Private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Н</a:t>
            </a:r>
            <a:r>
              <a:rPr lang="ru-RU" dirty="0" smtClean="0"/>
              <a:t>аиболее </a:t>
            </a:r>
            <a:r>
              <a:rPr lang="ru-RU" dirty="0"/>
              <a:t>строгий модификатор доступа. Он ограничивает видимость данных и методов пределами одного класса.</a:t>
            </a:r>
            <a:endParaRPr lang="en-US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" b="5056"/>
          <a:stretch>
            <a:fillRect/>
          </a:stretch>
        </p:blipFill>
        <p:spPr>
          <a:xfrm>
            <a:off x="1315584" y="1093101"/>
            <a:ext cx="4780416" cy="4297017"/>
          </a:xfrm>
        </p:spPr>
      </p:pic>
    </p:spTree>
    <p:extLst>
      <p:ext uri="{BB962C8B-B14F-4D97-AF65-F5344CB8AC3E}">
        <p14:creationId xmlns:p14="http://schemas.microsoft.com/office/powerpoint/2010/main" val="3165818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P</a:t>
            </a:r>
            <a:r>
              <a:rPr lang="en-US" dirty="0" smtClean="0"/>
              <a:t>rotected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20000"/>
          </a:bodyPr>
          <a:lstStyle/>
          <a:p>
            <a:r>
              <a:rPr lang="ru-RU" dirty="0"/>
              <a:t>Поля и методы, обозначенные модификатором доступа </a:t>
            </a:r>
            <a:r>
              <a:rPr lang="ru-RU" dirty="0" err="1"/>
              <a:t>protected</a:t>
            </a:r>
            <a:r>
              <a:rPr lang="ru-RU" dirty="0"/>
              <a:t>, будут видны: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пределах всех классов, находящихся в том же пакете, что и наш;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пределах всех классов-наследников нашего класса.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 r="1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6625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</a:t>
            </a:r>
            <a:r>
              <a:rPr lang="en-US" dirty="0" smtClean="0"/>
              <a:t>efault 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 </a:t>
            </a:r>
            <a:r>
              <a:rPr lang="ru-RU" dirty="0" err="1"/>
              <a:t>default</a:t>
            </a:r>
            <a:r>
              <a:rPr lang="ru-RU" dirty="0"/>
              <a:t> или, как его еще называют, </a:t>
            </a:r>
            <a:r>
              <a:rPr lang="ru-RU" dirty="0" err="1"/>
              <a:t>package</a:t>
            </a:r>
            <a:r>
              <a:rPr lang="ru-RU" dirty="0"/>
              <a:t> </a:t>
            </a:r>
            <a:r>
              <a:rPr lang="ru-RU" dirty="0" err="1"/>
              <a:t>visible</a:t>
            </a:r>
            <a:r>
              <a:rPr lang="ru-RU" dirty="0"/>
              <a:t>. Он не обозначается ключевым словом, поскольку установлен в </a:t>
            </a:r>
            <a:r>
              <a:rPr lang="ru-RU" dirty="0" err="1"/>
              <a:t>Java</a:t>
            </a:r>
            <a:r>
              <a:rPr lang="ru-RU" dirty="0"/>
              <a:t> по умолчанию для всех полей и методов.</a:t>
            </a:r>
            <a:endParaRPr lang="en-US" dirty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" r="37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7430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P</a:t>
            </a:r>
            <a:r>
              <a:rPr lang="en-US" dirty="0" smtClean="0"/>
              <a:t>ublic 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ru-RU" dirty="0"/>
              <a:t>С ним ты </a:t>
            </a:r>
            <a:r>
              <a:rPr lang="ru-RU" dirty="0" smtClean="0"/>
              <a:t>познакомился впервые </a:t>
            </a:r>
            <a:r>
              <a:rPr lang="ru-RU" dirty="0"/>
              <a:t>в жизни запустив </a:t>
            </a:r>
            <a:r>
              <a:rPr lang="ru-RU" b="1" u="sng" dirty="0" err="1"/>
              <a:t>public</a:t>
            </a:r>
            <a:r>
              <a:rPr lang="ru-RU" b="1" u="sng" dirty="0"/>
              <a:t> </a:t>
            </a:r>
            <a:r>
              <a:rPr lang="ru-RU" b="1" u="sng" dirty="0" err="1"/>
              <a:t>static</a:t>
            </a:r>
            <a:r>
              <a:rPr lang="ru-RU" b="1" u="sng" dirty="0"/>
              <a:t> </a:t>
            </a:r>
            <a:r>
              <a:rPr lang="ru-RU" b="1" u="sng" dirty="0" err="1"/>
              <a:t>void</a:t>
            </a:r>
            <a:r>
              <a:rPr lang="ru-RU" b="1" u="sng" dirty="0"/>
              <a:t> </a:t>
            </a:r>
            <a:r>
              <a:rPr lang="ru-RU" b="1" u="sng" dirty="0" err="1"/>
              <a:t>main</a:t>
            </a:r>
            <a:r>
              <a:rPr lang="ru-RU" b="1" u="sng" dirty="0"/>
              <a:t>(</a:t>
            </a:r>
            <a:r>
              <a:rPr lang="ru-RU" b="1" u="sng" dirty="0" err="1"/>
              <a:t>String</a:t>
            </a:r>
            <a:r>
              <a:rPr lang="ru-RU" b="1" u="sng" dirty="0"/>
              <a:t>[] </a:t>
            </a:r>
            <a:r>
              <a:rPr lang="ru-RU" b="1" u="sng" dirty="0" err="1"/>
              <a:t>args</a:t>
            </a:r>
            <a:r>
              <a:rPr lang="ru-RU" b="1" u="sng" dirty="0"/>
              <a:t>). </a:t>
            </a:r>
            <a:r>
              <a:rPr lang="ru-RU" dirty="0" err="1"/>
              <a:t>public</a:t>
            </a:r>
            <a:r>
              <a:rPr lang="ru-RU" dirty="0"/>
              <a:t> создан для того, чтобы отдавать что-то </a:t>
            </a:r>
            <a:r>
              <a:rPr lang="ru-RU" dirty="0" smtClean="0"/>
              <a:t>пользователям.</a:t>
            </a:r>
          </a:p>
          <a:p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2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5648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610577"/>
            <a:ext cx="3840480" cy="1818423"/>
          </a:xfrm>
        </p:spPr>
        <p:txBody>
          <a:bodyPr rtlCol="0"/>
          <a:lstStyle/>
          <a:p>
            <a:pPr rtl="0"/>
            <a:r>
              <a:rPr lang="ru-RU" dirty="0" smtClean="0"/>
              <a:t>Создаем защищённую пушку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3966358"/>
            <a:ext cx="3840480" cy="2517569"/>
          </a:xfrm>
        </p:spPr>
        <p:txBody>
          <a:bodyPr rtlCol="0">
            <a:normAutofit/>
          </a:bodyPr>
          <a:lstStyle/>
          <a:p>
            <a:pPr>
              <a:spcBef>
                <a:spcPts val="0"/>
              </a:spcBef>
            </a:pPr>
            <a:r>
              <a:rPr lang="ru" dirty="0" smtClean="0"/>
              <a:t>Теперь отец не сможет нам «Помочь».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-64264"/>
            <a:ext cx="7208322" cy="69865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Хотим, чтобы все наши пушки были золотого цвета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"Gold"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"Desert Eagle"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int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int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name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name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this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this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--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"Shot 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"Gun click 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bankShot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System.</a:t>
            </a:r>
            <a:r>
              <a:rPr kumimoji="0" lang="ru-RU" altLang="ru-RU" sz="10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.println(shot() 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 bank.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getStatisticMyGun())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zombieShot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System.</a:t>
            </a:r>
            <a:r>
              <a:rPr kumimoji="0" lang="ru-RU" altLang="ru-RU" sz="10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.println(shot() 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 zombie.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getStatisticMyGun())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getStatisticMyGun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"In gun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patrons, from: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reload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0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"Gun is reload.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getStatisticMyGun())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01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Вот это модификация!?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75016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2262" y="344385"/>
            <a:ext cx="3840480" cy="733301"/>
          </a:xfrm>
        </p:spPr>
        <p:txBody>
          <a:bodyPr rtlCol="0"/>
          <a:lstStyle/>
          <a:p>
            <a:pPr rtl="0"/>
            <a:r>
              <a:rPr lang="ru-RU" dirty="0" smtClean="0"/>
              <a:t>Идем в атаку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1077686"/>
            <a:ext cx="3840480" cy="5643748"/>
          </a:xfrm>
        </p:spPr>
        <p:txBody>
          <a:bodyPr rtlCol="0"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ru" dirty="0" smtClean="0"/>
              <a:t>Б</a:t>
            </a:r>
            <a:r>
              <a:rPr lang="ru-RU" dirty="0" smtClean="0"/>
              <a:t>ы</a:t>
            </a:r>
            <a:r>
              <a:rPr lang="ru" dirty="0" smtClean="0"/>
              <a:t>ло тяжко но мы спасли соседей.</a:t>
            </a:r>
          </a:p>
          <a:p>
            <a:pPr>
              <a:spcBef>
                <a:spcPts val="0"/>
              </a:spcBef>
            </a:pPr>
            <a:endParaRPr lang="ru" dirty="0" smtClean="0"/>
          </a:p>
          <a:p>
            <a:pPr>
              <a:spcBef>
                <a:spcPts val="0"/>
              </a:spcBef>
            </a:pPr>
            <a:r>
              <a:rPr lang="ru" dirty="0" smtClean="0"/>
              <a:t>Вывод </a:t>
            </a:r>
            <a:r>
              <a:rPr lang="ru" dirty="0"/>
              <a:t>на консоль</a:t>
            </a:r>
            <a:r>
              <a:rPr lang="ru" dirty="0" smtClean="0"/>
              <a:t>: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In gun Gold Desert Eagle, 7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In gun Gold Winchester, 4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Gold Desert Eagle, 6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Gold Desert Eagle, 5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Gold Desert Eagle, 4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3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2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1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0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3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2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1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0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Gun click for zombie. In gun Gold Winchester, 0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Gun is reload. In gun Gold Desert Eagle, 7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6 patrons, from: 7</a:t>
            </a:r>
            <a:endParaRPr lang="ru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097"/>
            <a:ext cx="6970816" cy="68941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RescueOperation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runOperation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runOperation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//Подготовка к операции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Winchester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//Проверили оружие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pistol.getStatisticMyGun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shotgun.getStatisticMyGun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//Привлекаем зомби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pistol.bankShot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pistol.bankShot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pistol.bankShot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//Уничтожаем зомби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//Зомби подошел слишком быстро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//Подошел огромный босс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pistol.reload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ru-RU" sz="11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//Контрольный в голову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778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1" y="3745675"/>
            <a:ext cx="6858002" cy="914400"/>
          </a:xfrm>
        </p:spPr>
        <p:txBody>
          <a:bodyPr rtlCol="0"/>
          <a:lstStyle/>
          <a:p>
            <a:pPr rtl="0"/>
            <a:r>
              <a:rPr lang="ru" dirty="0" smtClean="0"/>
              <a:t>Как чувствует себя спасенная семья?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441796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Награда за спасение</a:t>
            </a:r>
            <a:endParaRPr lang="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r="22527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Хотя бы 5 минут не будет ныть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r="22511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half" idx="2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Очень вкусно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r="22527"/>
          <a:stretch>
            <a:fillRect/>
          </a:stretch>
        </p:blipFill>
        <p:spPr/>
      </p:pic>
      <p:sp>
        <p:nvSpPr>
          <p:cNvPr id="14" name="Текст 13"/>
          <p:cNvSpPr>
            <a:spLocks noGrp="1"/>
          </p:cNvSpPr>
          <p:nvPr>
            <p:ph type="body" sz="half" idx="2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Карл тоже в плюсе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14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JDK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Обязательно против зомби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 b="12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110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Отец заражен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" dirty="0" smtClean="0"/>
              <a:t>Оказалось отец съел вирус, который превращает людей в зомби. </a:t>
            </a:r>
            <a:r>
              <a:rPr lang="ru" smtClean="0"/>
              <a:t>Откуда </a:t>
            </a:r>
            <a:r>
              <a:rPr lang="ru" dirty="0" smtClean="0"/>
              <a:t>он взялся и где найти антидот мы узнаем в следующих сериях..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3964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39127" y="1752600"/>
            <a:ext cx="8072582" cy="1828800"/>
          </a:xfrm>
        </p:spPr>
        <p:txBody>
          <a:bodyPr rtlCol="0"/>
          <a:lstStyle/>
          <a:p>
            <a:pPr rtl="0"/>
            <a:r>
              <a:rPr lang="ru-RU" dirty="0" smtClean="0"/>
              <a:t>Спасибо за внимание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07254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Каждый «Карл» сделал свой выбор.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Блокнот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 smtClean="0"/>
              <a:t>IDE</a:t>
            </a:r>
            <a:endParaRPr lang="en-US" dirty="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8" b="4438"/>
          <a:stretch>
            <a:fillRect/>
          </a:stretch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6" b="17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5863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Уничтожили зомби</a:t>
            </a:r>
            <a:endParaRPr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Weapon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06" y="193269"/>
            <a:ext cx="2079108" cy="15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Здесь был бы слайд с домашней работой. Если бы вы ее сделали.</a:t>
            </a:r>
            <a:endParaRPr lang="ru" dirty="0"/>
          </a:p>
        </p:txBody>
      </p:sp>
      <p:sp>
        <p:nvSpPr>
          <p:cNvPr id="8" name="Рисунок 7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Вместо того, чтобы уничтожить 20 зомби, вы решили спрятаться в супермаркете и наелись чипсами.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ru-RU" dirty="0" smtClean="0"/>
              <a:t>Вы посчитали, что стрелять из водного пистолета по зомби плохая затея, по этому стали дальше есть чипсы в супермаркете.</a:t>
            </a:r>
            <a:endParaRPr lang="en-US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803137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ru" dirty="0"/>
              <a:t>Мир состоит из </a:t>
            </a:r>
            <a:r>
              <a:rPr lang="ru" dirty="0" smtClean="0"/>
              <a:t>объектов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ru" dirty="0"/>
              <a:t>Основы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48576" y="1031195"/>
            <a:ext cx="3840480" cy="1390911"/>
          </a:xfrm>
        </p:spPr>
        <p:txBody>
          <a:bodyPr rtlCol="0">
            <a:normAutofit/>
          </a:bodyPr>
          <a:lstStyle/>
          <a:p>
            <a:pPr rtl="0"/>
            <a:r>
              <a:rPr lang="ru" dirty="0" smtClean="0"/>
              <a:t>Идем спасать соседей.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2471263"/>
            <a:ext cx="3515535" cy="957738"/>
          </a:xfrm>
        </p:spPr>
        <p:txBody>
          <a:bodyPr rtlCol="0"/>
          <a:lstStyle/>
          <a:p>
            <a:r>
              <a:rPr lang="ru" dirty="0"/>
              <a:t>Нужно добыть конфет, а то отец меня заноет.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95" y="3103277"/>
            <a:ext cx="2491585" cy="24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84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" dirty="0" smtClean="0"/>
              <a:t>Создаем пушку.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" dirty="0" smtClean="0"/>
              <a:t>Из чего же она должна состоять?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7308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рирода 16 х 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51_TF03431377" id="{E55CF100-C248-4B8F-8F5C-C7DC3EE79A39}" vid="{F3C83CD3-4C48-4907-A3EA-9E7FA702781C}"/>
    </a:ext>
  </a:extLst>
</a:theme>
</file>

<file path=ppt/theme/theme2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Презентация, посвященная природе, представленная в альбомной ориентации (широкоэкранный формат)</Template>
  <TotalTime>266</TotalTime>
  <Words>798</Words>
  <Application>Microsoft Office PowerPoint</Application>
  <PresentationFormat>Широкоэкранный</PresentationFormat>
  <Paragraphs>116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Courier New</vt:lpstr>
      <vt:lpstr>Segoe Print</vt:lpstr>
      <vt:lpstr>Природа 16 х 9</vt:lpstr>
      <vt:lpstr>В прошлой серии</vt:lpstr>
      <vt:lpstr>Неожиданно завязался сюжет</vt:lpstr>
      <vt:lpstr>JDK</vt:lpstr>
      <vt:lpstr>Каждый «Карл» сделал свой выбор.</vt:lpstr>
      <vt:lpstr>Уничтожили зомби</vt:lpstr>
      <vt:lpstr>Здесь был бы слайд с домашней работой. Если бы вы ее сделали.</vt:lpstr>
      <vt:lpstr>Мир состоит из объектов</vt:lpstr>
      <vt:lpstr>Идем спасать соседей.</vt:lpstr>
      <vt:lpstr>Создаем пушку.</vt:lpstr>
      <vt:lpstr>Выделяем основные критерии оружия</vt:lpstr>
      <vt:lpstr>Объект состоит</vt:lpstr>
      <vt:lpstr>Выделяем основные критерии оружия</vt:lpstr>
      <vt:lpstr>Создаем пушку</vt:lpstr>
      <vt:lpstr>Вопросы</vt:lpstr>
      <vt:lpstr>Конструктор</vt:lpstr>
      <vt:lpstr>Пробуем стрелять по банкам</vt:lpstr>
      <vt:lpstr>Отец пытался помочь</vt:lpstr>
      <vt:lpstr>Вопросы</vt:lpstr>
      <vt:lpstr>Модифицируем оружие</vt:lpstr>
      <vt:lpstr>Модификаторы доступа.</vt:lpstr>
      <vt:lpstr>Private</vt:lpstr>
      <vt:lpstr>Protected</vt:lpstr>
      <vt:lpstr>Default </vt:lpstr>
      <vt:lpstr>Public </vt:lpstr>
      <vt:lpstr>Создаем защищённую пушку</vt:lpstr>
      <vt:lpstr>Вопросы</vt:lpstr>
      <vt:lpstr>Идем в атаку</vt:lpstr>
      <vt:lpstr>Вопросы</vt:lpstr>
      <vt:lpstr>Награда за спасение</vt:lpstr>
      <vt:lpstr>Отец заражен</vt:lpstr>
      <vt:lpstr>Спасибо за внимание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Алексей Ясаков</dc:creator>
  <cp:lastModifiedBy>Алексей Ясаков</cp:lastModifiedBy>
  <cp:revision>25</cp:revision>
  <dcterms:created xsi:type="dcterms:W3CDTF">2020-01-25T04:33:08Z</dcterms:created>
  <dcterms:modified xsi:type="dcterms:W3CDTF">2020-02-08T07:15:24Z</dcterms:modified>
</cp:coreProperties>
</file>